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8"/>
  </p:notesMasterIdLst>
  <p:handoutMasterIdLst>
    <p:handoutMasterId r:id="rId29"/>
  </p:handoutMasterIdLst>
  <p:sldIdLst>
    <p:sldId id="256" r:id="rId5"/>
    <p:sldId id="288" r:id="rId6"/>
    <p:sldId id="262" r:id="rId7"/>
    <p:sldId id="284" r:id="rId8"/>
    <p:sldId id="270" r:id="rId9"/>
    <p:sldId id="285" r:id="rId10"/>
    <p:sldId id="286" r:id="rId11"/>
    <p:sldId id="287" r:id="rId12"/>
    <p:sldId id="289" r:id="rId13"/>
    <p:sldId id="290" r:id="rId14"/>
    <p:sldId id="291" r:id="rId15"/>
    <p:sldId id="279" r:id="rId16"/>
    <p:sldId id="292" r:id="rId17"/>
    <p:sldId id="293" r:id="rId18"/>
    <p:sldId id="280" r:id="rId19"/>
    <p:sldId id="294" r:id="rId20"/>
    <p:sldId id="295" r:id="rId21"/>
    <p:sldId id="281" r:id="rId22"/>
    <p:sldId id="297" r:id="rId23"/>
    <p:sldId id="298" r:id="rId24"/>
    <p:sldId id="299" r:id="rId25"/>
    <p:sldId id="300" r:id="rId26"/>
    <p:sldId id="301" r:id="rId27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9" autoAdjust="0"/>
    <p:restoredTop sz="8643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78" y="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516" y="-96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tt.01.jjjj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tt.01.jjjj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</a:t>
            </a:r>
            <a:r>
              <a:rPr lang="de-CH" baseline="0" dirty="0" smtClean="0"/>
              <a:t>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</a:t>
            </a:r>
            <a:r>
              <a:rPr lang="de-CH" baseline="0" dirty="0" smtClean="0"/>
              <a:t>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365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</a:t>
            </a:r>
            <a:r>
              <a:rPr lang="de-CH" dirty="0" smtClean="0"/>
              <a:t>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074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714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338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Unity 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</a:p>
          <a:p>
            <a:pPr lvl="1"/>
            <a:r>
              <a:rPr lang="de-CH" dirty="0" smtClean="0"/>
              <a:t>«Erstellen eines Unity Plugins, welches das Multiscreen Stereo Rendering, das Tracking sowie die Berechnung des Frustums übernimmt»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«Verwendung der vorhandenen Installation und VR-Eingabegeräten»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«Demoapplikationen erstellen für den CAVE der BFH»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«Abdeckung Spezialfälle wie sekundäre Kameras, benutzerspezifisches GUI, Mouse Cursor, </a:t>
            </a:r>
            <a:r>
              <a:rPr lang="de-CH" dirty="0" err="1" smtClean="0"/>
              <a:t>etc</a:t>
            </a:r>
            <a:r>
              <a:rPr lang="de-CH" dirty="0" smtClean="0"/>
              <a:t>»</a:t>
            </a:r>
          </a:p>
          <a:p>
            <a:pPr lvl="1"/>
            <a:endParaRPr lang="de-CH" dirty="0" smtClean="0"/>
          </a:p>
          <a:p>
            <a:pPr lvl="1"/>
            <a:r>
              <a:rPr lang="de-CH" dirty="0" smtClean="0"/>
              <a:t>«Schritt für Schritt Anleitung für die Verwendung des Plugins»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Meilensteine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Prototypen (Tracking, Plugin </a:t>
            </a:r>
            <a:r>
              <a:rPr lang="de-CH" dirty="0"/>
              <a:t>(Asset, DLL, ?)</a:t>
            </a:r>
            <a:r>
              <a:rPr lang="de-CH" dirty="0" smtClean="0"/>
              <a:t>)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Abschluss Tracking </a:t>
            </a:r>
          </a:p>
          <a:p>
            <a:pPr lvl="1"/>
            <a:endParaRPr lang="de-CH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lvl="1"/>
            <a:r>
              <a:rPr lang="de-CH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Abschluss Plugin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Abschluss Handbuch, Dokumente, Präsentation</a:t>
            </a:r>
            <a:endParaRPr lang="de-CH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lvl="1"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Risikoanalyse</a:t>
            </a:r>
            <a:endParaRPr lang="de-CH" dirty="0" smtClean="0">
              <a:effectLst/>
            </a:endParaRPr>
          </a:p>
          <a:p>
            <a:endParaRPr lang="de-CH" dirty="0" smtClean="0"/>
          </a:p>
          <a:p>
            <a:pPr lvl="1"/>
            <a:r>
              <a:rPr lang="de-CH" dirty="0" smtClean="0"/>
              <a:t>Neue Infrastruktur, ältere Hardware (Ausfälle), 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9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Viewfrustum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Kommt in Julies Teil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20587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3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Off Axis Frustum</a:t>
            </a:r>
          </a:p>
          <a:p>
            <a:endParaRPr lang="de-CH" dirty="0"/>
          </a:p>
          <a:p>
            <a:pPr lvl="1"/>
            <a:r>
              <a:rPr lang="de-CH" dirty="0" smtClean="0"/>
              <a:t>Kamera ist nicht immer mittig vor der Projektionsfläche</a:t>
            </a:r>
          </a:p>
          <a:p>
            <a:pPr lvl="1"/>
            <a:endParaRPr lang="de-CH" dirty="0"/>
          </a:p>
          <a:p>
            <a:pPr lvl="1"/>
            <a:r>
              <a:rPr lang="de-CH" dirty="0" smtClean="0"/>
              <a:t>Symmetrie fällt </a:t>
            </a:r>
            <a:r>
              <a:rPr lang="de-CH" dirty="0" err="1" smtClean="0"/>
              <a:t>wegg</a:t>
            </a:r>
            <a:endParaRPr lang="de-CH" dirty="0" smtClean="0"/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37" y="3428999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74441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endParaRPr lang="de-CH" dirty="0"/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0" y="3216881"/>
            <a:ext cx="7977352" cy="29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7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5990" y="1439863"/>
            <a:ext cx="7424071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081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71556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29" y="3736428"/>
            <a:ext cx="2383571" cy="23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7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>
          <a:xfrm>
            <a:off x="468000" y="900000"/>
            <a:ext cx="8100000" cy="4680000"/>
          </a:xfrm>
        </p:spPr>
        <p:txBody>
          <a:bodyPr/>
          <a:lstStyle/>
          <a:p>
            <a:r>
              <a:rPr lang="de-CH" dirty="0" smtClean="0"/>
              <a:t>Vision, Ziele der Arbeit</a:t>
            </a:r>
          </a:p>
          <a:p>
            <a:endParaRPr lang="de-CH" dirty="0" smtClean="0"/>
          </a:p>
          <a:p>
            <a:r>
              <a:rPr lang="de-CH" dirty="0" smtClean="0"/>
              <a:t>Unity-Umgebung, Protokolle, Software, Vorarbeiten</a:t>
            </a:r>
          </a:p>
          <a:p>
            <a:endParaRPr lang="de-CH" dirty="0" smtClean="0"/>
          </a:p>
          <a:p>
            <a:r>
              <a:rPr lang="de-CH" dirty="0" smtClean="0"/>
              <a:t>Projektmanagement, Milestones</a:t>
            </a:r>
          </a:p>
          <a:p>
            <a:endParaRPr lang="de-CH" dirty="0" smtClean="0"/>
          </a:p>
          <a:p>
            <a:r>
              <a:rPr lang="de-CH" dirty="0" smtClean="0"/>
              <a:t>Komponenten, Aktoren </a:t>
            </a:r>
          </a:p>
          <a:p>
            <a:endParaRPr lang="de-CH" dirty="0" smtClean="0"/>
          </a:p>
          <a:p>
            <a:r>
              <a:rPr lang="de-CH" dirty="0" smtClean="0"/>
              <a:t>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Handbuch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r>
              <a:rPr lang="de-CH" baseline="0" dirty="0" smtClean="0"/>
              <a:t> 3D Server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CAVE Rendering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972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000" y="3712208"/>
            <a:ext cx="4629440" cy="2605792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4560" y="2054560"/>
            <a:ext cx="5455896" cy="307098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862104"/>
            <a:ext cx="4629440" cy="26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25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30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/>
              <a:t>HIER EVENTUELL</a:t>
            </a:r>
          </a:p>
          <a:p>
            <a:r>
              <a:rPr lang="de-CH" dirty="0" smtClean="0"/>
              <a:t>PLUG UND PLAY</a:t>
            </a:r>
          </a:p>
          <a:p>
            <a:r>
              <a:rPr lang="de-CH" dirty="0" smtClean="0"/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86" y="1893289"/>
            <a:ext cx="5635614" cy="422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«analog Wii – Sports»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3841" b="8835"/>
          <a:stretch/>
        </p:blipFill>
        <p:spPr>
          <a:xfrm>
            <a:off x="3336878" y="1396300"/>
            <a:ext cx="5231122" cy="227528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468000" y="3976189"/>
            <a:ext cx="5112993" cy="21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8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dirty="0"/>
          </a:p>
          <a:p>
            <a:r>
              <a:rPr lang="de-CH" baseline="0" dirty="0" smtClean="0"/>
              <a:t>Innerhalb Minuten verwendbar</a:t>
            </a:r>
          </a:p>
          <a:p>
            <a:endParaRPr lang="de-CH" dirty="0"/>
          </a:p>
          <a:p>
            <a:r>
              <a:rPr lang="de-CH" dirty="0" smtClean="0"/>
              <a:t>Konfigurier- und Erweiterbar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302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059" y="376126"/>
            <a:ext cx="1800939" cy="12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353" y="3607764"/>
            <a:ext cx="3349647" cy="2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</a:t>
            </a:r>
            <a:r>
              <a:rPr lang="de-CH" sz="1800" b="0" i="0" kern="1200" baseline="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Trackingssystems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</a:t>
            </a:r>
            <a:r>
              <a:rPr lang="de-CH" dirty="0" smtClean="0"/>
              <a:t>VR-Eingabegeräte</a:t>
            </a:r>
          </a:p>
          <a:p>
            <a:pPr lvl="1"/>
            <a:r>
              <a:rPr lang="de-CH" dirty="0" smtClean="0"/>
              <a:t>WorldViz </a:t>
            </a:r>
            <a:r>
              <a:rPr lang="de-CH" dirty="0" smtClean="0"/>
              <a:t>bringt einen VRPN </a:t>
            </a:r>
            <a:r>
              <a:rPr lang="de-CH" dirty="0" smtClean="0"/>
              <a:t>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51" y="153750"/>
            <a:ext cx="28830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middleVR,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111" y="3156082"/>
            <a:ext cx="3951889" cy="296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5491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548</Words>
  <Application>Microsoft Office PowerPoint</Application>
  <PresentationFormat>Bildschirmpräsentation (4:3)</PresentationFormat>
  <Paragraphs>166</Paragraphs>
  <Slides>23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Calibri</vt:lpstr>
      <vt:lpstr>Lucida Grande</vt:lpstr>
      <vt:lpstr>Lucida Sans</vt:lpstr>
      <vt:lpstr>Lucida Sans Unicode</vt:lpstr>
      <vt:lpstr>ＭＳ Ｐゴシック</vt:lpstr>
      <vt:lpstr>ＭＳ Ｐゴシック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Viewfrustum</vt:lpstr>
      <vt:lpstr>Frustum</vt:lpstr>
      <vt:lpstr>Frustum</vt:lpstr>
      <vt:lpstr>Visualisierter CAVE</vt:lpstr>
      <vt:lpstr>Visualisierter CAVE</vt:lpstr>
      <vt:lpstr>Sequenzdiagram</vt:lpstr>
      <vt:lpstr>Demo Apps</vt:lpstr>
      <vt:lpstr>Shooting Gallery</vt:lpstr>
      <vt:lpstr>Shooting Gallery</vt:lpstr>
      <vt:lpstr>Modelviewer</vt:lpstr>
      <vt:lpstr>Beispielprojekt Unity</vt:lpstr>
      <vt:lpstr>OneBallTenPins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50</cp:revision>
  <cp:lastPrinted>2013-04-25T14:17:09Z</cp:lastPrinted>
  <dcterms:created xsi:type="dcterms:W3CDTF">2016-01-05T07:57:55Z</dcterms:created>
  <dcterms:modified xsi:type="dcterms:W3CDTF">2016-01-14T21:50:20Z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